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93" d="100"/>
          <a:sy n="93" d="100"/>
        </p:scale>
        <p:origin x="7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>
                <a:solidFill>
                  <a:srgbClr val="182C7F"/>
                </a:solidFill>
              </a:rPr>
              <a:t/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Сорокин Сергей Александрович</cp:lastModifiedBy>
  <cp:revision>422</cp:revision>
  <dcterms:created xsi:type="dcterms:W3CDTF">2024-07-24T10:48:12Z</dcterms:created>
  <dcterms:modified xsi:type="dcterms:W3CDTF">2025-07-16T09:38:07Z</dcterms:modified>
</cp:coreProperties>
</file>