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</a:t>
            </a:r>
            <a:r>
              <a:rPr lang="ru-RU" sz="2400" b="1" dirty="0" smtClean="0"/>
              <a:t>3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</a:t>
            </a:r>
            <a:r>
              <a:rPr lang="ru-RU" b="1" dirty="0" smtClean="0"/>
              <a:t>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 smtClean="0"/>
              <a:t>95</a:t>
            </a:r>
            <a:r>
              <a:rPr lang="ru-RU" dirty="0" smtClean="0"/>
              <a:t> </a:t>
            </a:r>
            <a:r>
              <a:rPr lang="ru-RU" dirty="0"/>
              <a:t>тыс., Минская обл. – </a:t>
            </a:r>
            <a:r>
              <a:rPr lang="ru-RU" dirty="0" smtClean="0"/>
              <a:t>5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17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тыс., Могилевская обл. – </a:t>
            </a:r>
            <a:r>
              <a:rPr lang="ru-RU" dirty="0" smtClean="0"/>
              <a:t>47 </a:t>
            </a:r>
            <a:r>
              <a:rPr lang="ru-RU" dirty="0"/>
              <a:t>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10,6 </a:t>
            </a:r>
            <a:r>
              <a:rPr lang="ru-RU" dirty="0"/>
              <a:t>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</a:t>
            </a:r>
            <a:r>
              <a:rPr lang="ru-RU" sz="1600" b="1" dirty="0" smtClean="0"/>
              <a:t>2025 года: </a:t>
            </a:r>
            <a:r>
              <a:rPr lang="ru-RU" sz="1600" b="1" dirty="0"/>
              <a:t>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,2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основной ресурс наряду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трудолюбием, интеллектом и дисциплиной, благодаря которым мы живем в независимой стране вопреки беспрецедентному давлению. Тридцать лет – мирных и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созидательных.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</a:t>
            </a:r>
            <a:r>
              <a:rPr lang="ru-RU" sz="1600" dirty="0" smtClean="0"/>
              <a:t>направлены  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</a:t>
            </a:r>
            <a:r>
              <a:rPr lang="ru-RU" sz="1600" dirty="0" smtClean="0"/>
              <a:t>кроме этого </a:t>
            </a:r>
            <a:r>
              <a:rPr lang="ru-RU" sz="1600" b="1" dirty="0" smtClean="0"/>
              <a:t>50</a:t>
            </a:r>
            <a:r>
              <a:rPr lang="ru-RU" sz="1600" b="1" dirty="0"/>
              <a:t>% средств </a:t>
            </a:r>
            <a:r>
              <a:rPr lang="ru-RU" sz="1600" dirty="0"/>
              <a:t>от осеннего </a:t>
            </a:r>
            <a:r>
              <a:rPr lang="ru-RU" sz="1600" dirty="0" smtClean="0"/>
              <a:t>субботника остались </a:t>
            </a:r>
            <a:r>
              <a:rPr lang="ru-RU" sz="1600" b="1" dirty="0" smtClean="0"/>
              <a:t>в распоряжении облисполкомов и Минского горисполкома </a:t>
            </a:r>
            <a:br>
              <a:rPr lang="ru-RU" sz="1600" b="1" dirty="0" smtClean="0"/>
            </a:br>
            <a:r>
              <a:rPr lang="ru-RU" sz="1600" dirty="0" smtClean="0"/>
              <a:t>с возможностью  целевого финансирования </a:t>
            </a:r>
            <a:r>
              <a:rPr lang="ru-RU" sz="1600" dirty="0"/>
              <a:t>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</a:t>
            </a:r>
            <a:r>
              <a:rPr lang="ru-RU" sz="2600" b="1" dirty="0" smtClean="0">
                <a:solidFill>
                  <a:schemeClr val="bg1"/>
                </a:solidFill>
              </a:rPr>
              <a:t>МИНИСТЕРСТВОМ ЖКХ </a:t>
            </a:r>
            <a:r>
              <a:rPr lang="ru-RU" sz="2600" b="1" dirty="0">
                <a:solidFill>
                  <a:schemeClr val="bg1"/>
                </a:solidFill>
              </a:rPr>
              <a:t>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</a:t>
            </a:r>
            <a:r>
              <a:rPr lang="ru-RU" sz="1600" dirty="0" smtClean="0"/>
              <a:t>сети (план выполнен на 112%)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январь-октябрь 2025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</a:t>
            </a:r>
            <a:r>
              <a:rPr lang="ru-RU" sz="1600" b="1" i="1" dirty="0" smtClean="0"/>
              <a:t>площадок</a:t>
            </a:r>
            <a:r>
              <a:rPr lang="ru-RU" sz="1600" i="1" dirty="0" smtClean="0"/>
              <a:t>,  </a:t>
            </a:r>
            <a:r>
              <a:rPr lang="ru-RU" sz="1600" i="1" dirty="0"/>
              <a:t>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</a:t>
            </a:r>
            <a:r>
              <a:rPr lang="ru-RU" sz="1600" dirty="0" smtClean="0"/>
              <a:t>9,7 </a:t>
            </a:r>
            <a:r>
              <a:rPr lang="ru-RU" sz="1600" dirty="0"/>
              <a:t>млн га </a:t>
            </a:r>
            <a:br>
              <a:rPr lang="ru-RU" sz="1600" dirty="0"/>
            </a:br>
            <a:r>
              <a:rPr lang="ru-RU" sz="1600" b="1" dirty="0" smtClean="0"/>
              <a:t>Особо </a:t>
            </a:r>
            <a:r>
              <a:rPr lang="ru-RU" sz="1600" b="1" dirty="0"/>
              <a:t>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почти 2 млн га </a:t>
            </a:r>
            <a:r>
              <a:rPr lang="ru-RU" sz="1600" dirty="0"/>
              <a:t>(16% от всех лесов</a:t>
            </a:r>
            <a:r>
              <a:rPr lang="ru-RU" sz="1600" dirty="0" smtClean="0"/>
              <a:t>): </a:t>
            </a:r>
            <a:br>
              <a:rPr lang="ru-RU" sz="1600" dirty="0" smtClean="0"/>
            </a:br>
            <a:r>
              <a:rPr lang="ru-RU" sz="1600" dirty="0" smtClean="0"/>
              <a:t>4 национальных парка, 1 заповедник,</a:t>
            </a:r>
            <a:br>
              <a:rPr lang="ru-RU" sz="1600" dirty="0" smtClean="0"/>
            </a:br>
            <a:r>
              <a:rPr lang="ru-RU" sz="1600" dirty="0" smtClean="0"/>
              <a:t>37</a:t>
            </a:r>
            <a:r>
              <a:rPr lang="en-US" sz="1600" dirty="0" smtClean="0"/>
              <a:t>6</a:t>
            </a:r>
            <a:r>
              <a:rPr lang="ru-RU" sz="1600" dirty="0" smtClean="0"/>
              <a:t> заказников и 9</a:t>
            </a:r>
            <a:r>
              <a:rPr lang="en-US" sz="1600" dirty="0" smtClean="0"/>
              <a:t>69</a:t>
            </a:r>
            <a:r>
              <a:rPr lang="ru-RU" sz="1600" dirty="0" smtClean="0"/>
              <a:t> памятника природы.</a:t>
            </a:r>
            <a:endParaRPr lang="ru-RU" sz="1600" dirty="0"/>
          </a:p>
          <a:p>
            <a:r>
              <a:rPr lang="ru-RU" sz="1600" b="1" dirty="0"/>
              <a:t>Преобладающие </a:t>
            </a:r>
            <a:r>
              <a:rPr lang="ru-RU" sz="1600" b="1" dirty="0" smtClean="0"/>
              <a:t>хвойные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породы</a:t>
            </a:r>
            <a:r>
              <a:rPr lang="en-US" sz="1600" b="1" dirty="0" smtClean="0"/>
              <a:t> -</a:t>
            </a:r>
            <a:r>
              <a:rPr lang="ru-RU" sz="1600" b="1" dirty="0" smtClean="0"/>
              <a:t> 57%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396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Сорокин Сергей Александрович</cp:lastModifiedBy>
  <cp:revision>354</cp:revision>
  <dcterms:created xsi:type="dcterms:W3CDTF">2024-07-24T10:48:12Z</dcterms:created>
  <dcterms:modified xsi:type="dcterms:W3CDTF">2025-12-02T08:16:08Z</dcterms:modified>
</cp:coreProperties>
</file>